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3" r:id="rId2"/>
    <p:sldId id="264" r:id="rId3"/>
    <p:sldId id="267" r:id="rId4"/>
    <p:sldId id="258" r:id="rId5"/>
    <p:sldId id="262" r:id="rId6"/>
    <p:sldId id="268" r:id="rId7"/>
    <p:sldId id="257" r:id="rId8"/>
    <p:sldId id="266" r:id="rId9"/>
    <p:sldId id="269" r:id="rId10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/>
    <p:restoredTop sz="96405"/>
  </p:normalViewPr>
  <p:slideViewPr>
    <p:cSldViewPr snapToGrid="0" snapToObjects="1">
      <p:cViewPr varScale="1">
        <p:scale>
          <a:sx n="64" d="100"/>
          <a:sy n="64" d="100"/>
        </p:scale>
        <p:origin x="3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88089-E268-034A-B4DF-240B5EAD79C3}" type="datetimeFigureOut">
              <a:rPr lang="nl-NL" smtClean="0"/>
              <a:t>17-01-2022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3571-CED8-5645-B9F7-A280CBE3591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52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571-CED8-5645-B9F7-A280CBE35915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21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571-CED8-5645-B9F7-A280CBE35915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9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3571-CED8-5645-B9F7-A280CBE35915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2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BD58BDB-8026-BD4E-A968-29001E47F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3716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Klikken om afbeelding in te voegen</a:t>
            </a:r>
          </a:p>
          <a:p>
            <a:endParaRPr lang="nl-NL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93101E5E-B5AC-9246-9C3D-D1643388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0159200"/>
            <a:ext cx="11830050" cy="2678400"/>
          </a:xfrm>
        </p:spPr>
        <p:txBody>
          <a:bodyPr>
            <a:noAutofit/>
          </a:bodyPr>
          <a:lstStyle>
            <a:lvl1pPr>
              <a:defRPr sz="9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977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>
                    <a:tint val="75000"/>
                  </a:schemeClr>
                </a:solidFill>
                <a:latin typeface="Bolder Light" pitchFamily="2" charset="77"/>
              </a:defRPr>
            </a:lvl1pPr>
          </a:lstStyle>
          <a:p>
            <a:fld id="{36E91F15-D208-FD44-9328-D48703FBDBC0}" type="datetimeFigureOut">
              <a:rPr lang="nl-NL" smtClean="0"/>
              <a:pPr/>
              <a:t>17-01-2022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tint val="75000"/>
                  </a:schemeClr>
                </a:solidFill>
                <a:latin typeface="Bolder Light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>
                    <a:tint val="75000"/>
                  </a:schemeClr>
                </a:solidFill>
                <a:latin typeface="Bolder Light" pitchFamily="2" charset="77"/>
              </a:defRPr>
            </a:lvl1pPr>
          </a:lstStyle>
          <a:p>
            <a:fld id="{C02872D4-7EED-254A-A399-6380161F88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3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tx1"/>
          </a:solidFill>
          <a:latin typeface="Bolder" pitchFamily="2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tx1"/>
          </a:solidFill>
          <a:latin typeface="Bolder" pitchFamily="2" charset="77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Bolder" pitchFamily="2" charset="77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Bolder" pitchFamily="2" charset="77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Bolder" pitchFamily="2" charset="77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Bolder" pitchFamily="2" charset="77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weldigrotterdam.nl/toolbox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hyperlink" Target="https://geweldigrotterdam.nl/toolbo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B052A9-B6BC-0145-A994-90CBD5BE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8400"/>
            <a:ext cx="13716000" cy="2678400"/>
          </a:xfrm>
        </p:spPr>
        <p:txBody>
          <a:bodyPr/>
          <a:lstStyle/>
          <a:p>
            <a:pPr algn="ctr"/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media formats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4D239B-CA87-B44F-8625-E656923D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79265" y="4229154"/>
            <a:ext cx="6357470" cy="73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B052A9-B6BC-0145-A994-90CBD5BE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6" y="878399"/>
            <a:ext cx="9323294" cy="1119733"/>
          </a:xfrm>
        </p:spPr>
        <p:txBody>
          <a:bodyPr anchor="t">
            <a:normAutofit/>
          </a:bodyPr>
          <a:lstStyle/>
          <a:p>
            <a:r>
              <a:rPr lang="nl-NL" sz="36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BB1FB5E-816E-AD47-AFD9-1D64C8A50D18}"/>
              </a:ext>
            </a:extLst>
          </p:cNvPr>
          <p:cNvSpPr txBox="1">
            <a:spLocks/>
          </p:cNvSpPr>
          <p:nvPr/>
        </p:nvSpPr>
        <p:spPr>
          <a:xfrm>
            <a:off x="1344706" y="1998132"/>
            <a:ext cx="9323294" cy="5266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nl-NL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posts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nl-NL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worden opgemaakt volgens een vast format. In dit document leggen we uit hoe deze te gebruiken en aan welke voorwaarden deze moeten voldoen. 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zijn 2 soorten formats: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voor bericht op Instagram en Facebook (formaat 1:1)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voor Instagram Story (verhaal)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38D3A8-55E7-1546-8A20-7DE7E90418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5613400" y="7447818"/>
            <a:ext cx="9042400" cy="73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91CE-C2EC-1844-9EF4-82B6AD63C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462" y="278497"/>
            <a:ext cx="2043850" cy="23544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84C47157-AF27-5842-BD80-81CA56CAB3C1}"/>
              </a:ext>
            </a:extLst>
          </p:cNvPr>
          <p:cNvSpPr txBox="1">
            <a:spLocks/>
          </p:cNvSpPr>
          <p:nvPr/>
        </p:nvSpPr>
        <p:spPr>
          <a:xfrm>
            <a:off x="1344706" y="878399"/>
            <a:ext cx="9323294" cy="111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nl-NL" sz="36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post (formaat 1:1)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7F963A-C8B3-9C4C-ABFA-9510A786F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6" y="2963333"/>
            <a:ext cx="6456616" cy="64566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46ADFC-8429-0341-9724-571E11BFC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613" y="4881816"/>
            <a:ext cx="4538133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9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91CE-C2EC-1844-9EF4-82B6AD63C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462" y="278497"/>
            <a:ext cx="2043850" cy="23544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84C47157-AF27-5842-BD80-81CA56CAB3C1}"/>
              </a:ext>
            </a:extLst>
          </p:cNvPr>
          <p:cNvSpPr txBox="1">
            <a:spLocks/>
          </p:cNvSpPr>
          <p:nvPr/>
        </p:nvSpPr>
        <p:spPr>
          <a:xfrm>
            <a:off x="1344706" y="878399"/>
            <a:ext cx="9323294" cy="111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nl-NL" sz="36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post (formaat 1:1)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4128E0A-DD09-9845-8699-5CD5AAAE8A2C}"/>
              </a:ext>
            </a:extLst>
          </p:cNvPr>
          <p:cNvSpPr txBox="1">
            <a:spLocks/>
          </p:cNvSpPr>
          <p:nvPr/>
        </p:nvSpPr>
        <p:spPr>
          <a:xfrm>
            <a:off x="1344705" y="1998131"/>
            <a:ext cx="10119161" cy="8280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format is voor berichten op Instagram en Facebook. 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Voorwaarden beeld: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Lettertype: </a:t>
            </a:r>
            <a:r>
              <a:rPr lang="nl-NL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Kleur lettertype: wit of zwart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Logo: rechterbovenhoek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Kleur logo: zwart, wit of groen		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Iconen: voeg eventueel een icoon in. Altijd boven de tekst (iconen te downloaden in de 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toolbox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Stappenplan maken beeld: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het format (volgende dia’s)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foto in door te klikken op: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tekst in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eventueel een icoon toe (niet verplicht)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Opslaan (Apple): Archief -&gt; Exporteren -&gt; Bestandindeling: JPEG -&gt; Alleen huidige dia -&gt; Exporteren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Voorwaarden </a:t>
            </a:r>
            <a:r>
              <a:rPr lang="nl-NL" sz="18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caption</a:t>
            </a: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nl-NL" sz="1800" b="0" dirty="0">
              <a:solidFill>
                <a:srgbClr val="65B3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 (@) personen en partijen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 altijd de volgende # (alleen op Instagram):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00" b="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#</a:t>
            </a:r>
            <a:r>
              <a:rPr lang="nl-NL" dirty="0" err="1"/>
              <a:t>geweldigrotterdam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#</a:t>
            </a:r>
            <a:r>
              <a:rPr lang="nl-NL" dirty="0" err="1"/>
              <a:t>shanksdown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#</a:t>
            </a:r>
            <a:r>
              <a:rPr lang="nl-NL" dirty="0" err="1"/>
              <a:t>rotterdamheeftjounodig</a:t>
            </a:r>
            <a:r>
              <a:rPr lang="nl-NL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#010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#gemeenterotterdam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</a:rPr>
              <a:t>#messengeweld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#</a:t>
            </a:r>
            <a:r>
              <a:rPr lang="nl-NL" dirty="0" err="1"/>
              <a:t>rotterdamsterkerdoorjongeren</a:t>
            </a:r>
            <a:endParaRPr lang="nl-NL" b="0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7DEFBB-2EDF-8C4C-A209-EDE00126B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56" y="5119006"/>
            <a:ext cx="228600" cy="190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E94198-D0E1-3645-90A4-17FA10AE05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785" y="8987845"/>
            <a:ext cx="3849756" cy="3849756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EB2FA50-1026-FD40-A426-471D345EE149}"/>
              </a:ext>
            </a:extLst>
          </p:cNvPr>
          <p:cNvCxnSpPr/>
          <p:nvPr/>
        </p:nvCxnSpPr>
        <p:spPr>
          <a:xfrm>
            <a:off x="11335530" y="9313333"/>
            <a:ext cx="1117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7AA71A51-BA4E-F04B-AD97-DABDC2A2168C}"/>
              </a:ext>
            </a:extLst>
          </p:cNvPr>
          <p:cNvSpPr txBox="1"/>
          <p:nvPr/>
        </p:nvSpPr>
        <p:spPr>
          <a:xfrm>
            <a:off x="12549024" y="9128667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Logo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657DE5F-67FA-9D46-818E-2C35C94C4C9D}"/>
              </a:ext>
            </a:extLst>
          </p:cNvPr>
          <p:cNvCxnSpPr>
            <a:cxnSpLocks/>
          </p:cNvCxnSpPr>
          <p:nvPr/>
        </p:nvCxnSpPr>
        <p:spPr>
          <a:xfrm flipH="1">
            <a:off x="7021761" y="11497733"/>
            <a:ext cx="1185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D3B8C79F-3A94-B641-A8D9-F3CFCCA706FD}"/>
              </a:ext>
            </a:extLst>
          </p:cNvPr>
          <p:cNvSpPr txBox="1"/>
          <p:nvPr/>
        </p:nvSpPr>
        <p:spPr>
          <a:xfrm>
            <a:off x="6141228" y="11313067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Icoon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B141606E-7E0C-BE4F-85DE-6EAA3929125D}"/>
              </a:ext>
            </a:extLst>
          </p:cNvPr>
          <p:cNvCxnSpPr>
            <a:cxnSpLocks/>
          </p:cNvCxnSpPr>
          <p:nvPr/>
        </p:nvCxnSpPr>
        <p:spPr>
          <a:xfrm flipH="1">
            <a:off x="6869361" y="12175066"/>
            <a:ext cx="1185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59C9DA05-23BC-5B42-A8C8-AC556BE17357}"/>
              </a:ext>
            </a:extLst>
          </p:cNvPr>
          <p:cNvSpPr txBox="1"/>
          <p:nvPr/>
        </p:nvSpPr>
        <p:spPr>
          <a:xfrm>
            <a:off x="6141228" y="119830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73160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2CBA76C8-410D-4E4C-B01B-F234DA249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191953-20D5-8E48-87FA-D90F916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2BC278-E42A-5944-A453-A0C9FBC0F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00" y="268933"/>
            <a:ext cx="2046975" cy="2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4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E9E90AA-084E-5F49-B942-8648FEB00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93086CD-75FB-B34D-98D1-B57715C9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91CE-C2EC-1844-9EF4-82B6AD63C8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462" y="251603"/>
            <a:ext cx="2043850" cy="23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1029683-2923-164D-B794-B32404DEF9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0D404284-D2CF-684D-8FE4-9D00F2F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0E8FDE-B495-AA4D-AAA0-E89348A5E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155" y="211847"/>
            <a:ext cx="2042157" cy="23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91CE-C2EC-1844-9EF4-82B6AD63C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462" y="278497"/>
            <a:ext cx="2043850" cy="23544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84C47157-AF27-5842-BD80-81CA56CAB3C1}"/>
              </a:ext>
            </a:extLst>
          </p:cNvPr>
          <p:cNvSpPr txBox="1">
            <a:spLocks/>
          </p:cNvSpPr>
          <p:nvPr/>
        </p:nvSpPr>
        <p:spPr>
          <a:xfrm>
            <a:off x="1344706" y="878399"/>
            <a:ext cx="9323294" cy="111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r>
              <a:rPr lang="nl-NL" sz="36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post (Instagram Story)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CA593CE-9DED-5441-9676-24B7F2BDEC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856" y="3267658"/>
            <a:ext cx="3714750" cy="66040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3C6AAF-8D51-7446-8C9A-9E94C6D441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75" y="3267659"/>
            <a:ext cx="3714750" cy="6604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C7555ED-44C6-8947-9C0A-91D3814EC0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94" y="3267658"/>
            <a:ext cx="371475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2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E491CE-C2EC-1844-9EF4-82B6AD63C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462" y="278497"/>
            <a:ext cx="2043850" cy="23544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84C47157-AF27-5842-BD80-81CA56CAB3C1}"/>
              </a:ext>
            </a:extLst>
          </p:cNvPr>
          <p:cNvSpPr txBox="1">
            <a:spLocks/>
          </p:cNvSpPr>
          <p:nvPr/>
        </p:nvSpPr>
        <p:spPr>
          <a:xfrm>
            <a:off x="1344706" y="878399"/>
            <a:ext cx="9323294" cy="111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r>
              <a:rPr lang="nl-NL" sz="3600" dirty="0" err="1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NL" sz="36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post (Instagram Story) 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347A6E14-C3E7-654A-95A4-30F5347DA55F}"/>
              </a:ext>
            </a:extLst>
          </p:cNvPr>
          <p:cNvSpPr txBox="1">
            <a:spLocks/>
          </p:cNvSpPr>
          <p:nvPr/>
        </p:nvSpPr>
        <p:spPr>
          <a:xfrm>
            <a:off x="1344705" y="1998132"/>
            <a:ext cx="10119161" cy="7552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i="0" kern="1200">
                <a:solidFill>
                  <a:schemeClr val="bg1"/>
                </a:solidFill>
                <a:latin typeface="Bolder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format is voor Instagram </a:t>
            </a:r>
            <a:r>
              <a:rPr lang="nl-NL" sz="1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formats:</a:t>
            </a:r>
          </a:p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zijn 3 verschillende achtergronden/formats (zie vorige dia):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Wist je datjes: blauw met ster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Vraag: rood met tekstballonnen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Stelling: groen met tekstwolk 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solidFill>
                  <a:srgbClr val="65B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Stappenplan maken story: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Kies een format/achtergrond (formats te downloaden in de 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toolbox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Maak een </a:t>
            </a:r>
            <a:r>
              <a:rPr lang="nl-NL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verhaal</a:t>
            </a: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Instagram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tekst 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&lt;poll&gt; of &lt;vraag&gt; 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Voeg @</a:t>
            </a:r>
            <a:r>
              <a:rPr lang="nl-NL" sz="1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geweldigrotterdam</a:t>
            </a:r>
            <a:r>
              <a:rPr lang="nl-NL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toe en #</a:t>
            </a:r>
            <a:r>
              <a:rPr lang="nl-NL" sz="1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rotterdamheeftjounodig</a:t>
            </a:r>
            <a:r>
              <a:rPr lang="nl-NL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#</a:t>
            </a:r>
            <a:r>
              <a:rPr lang="nl-NL" sz="1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shanksdown</a:t>
            </a:r>
            <a:endParaRPr lang="nl-NL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Plaats op </a:t>
            </a:r>
            <a:r>
              <a:rPr lang="nl-NL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verhaal</a:t>
            </a:r>
          </a:p>
          <a:p>
            <a:pPr>
              <a:lnSpc>
                <a:spcPct val="100000"/>
              </a:lnSpc>
            </a:pPr>
            <a:endParaRPr lang="nl-N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E9641F-72A8-7E41-9FDC-E3B23C9FDFE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>
            <a:off x="5613400" y="7447818"/>
            <a:ext cx="9042400" cy="73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81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316</Words>
  <Application>Microsoft Macintosh PowerPoint</Application>
  <PresentationFormat>Aangepast</PresentationFormat>
  <Paragraphs>60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Bolder</vt:lpstr>
      <vt:lpstr>Bolder Light</vt:lpstr>
      <vt:lpstr>Calibri</vt:lpstr>
      <vt:lpstr>Kantoorthema</vt:lpstr>
      <vt:lpstr>Social media formats</vt:lpstr>
      <vt:lpstr>Social media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Fortnite toernooi bij  SV Charlois</dc:title>
  <dc:creator>Microsoft Office User</dc:creator>
  <cp:lastModifiedBy>Nicole Bettonviel</cp:lastModifiedBy>
  <cp:revision>15</cp:revision>
  <dcterms:created xsi:type="dcterms:W3CDTF">2021-11-25T08:57:13Z</dcterms:created>
  <dcterms:modified xsi:type="dcterms:W3CDTF">2022-01-17T16:41:08Z</dcterms:modified>
</cp:coreProperties>
</file>